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8" r:id="rId3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1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65357B2-D5D9-49D1-A86A-F679540539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0F6A9316-9D06-4B65-865E-9AA95E33955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1694FD00-EF42-4A71-922D-350DFB63F4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CA1EB-DAE7-445E-BDD2-141740BBA27A}" type="datetimeFigureOut">
              <a:rPr lang="pl-PL" smtClean="0"/>
              <a:t>10.09.2025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E3F9A144-1A97-47BF-AAD1-BBE31A76C1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71FA9944-318F-450A-BBC8-545729EE8B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36635-8A09-41C2-A03A-A514E560E37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98002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4F3411B-C3FD-4989-82B7-B2307E5ADF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51993155-C263-4FDA-8AFE-BF41985776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8B0CDD62-3CAC-4A07-9BED-F7925E2EA9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CA1EB-DAE7-445E-BDD2-141740BBA27A}" type="datetimeFigureOut">
              <a:rPr lang="pl-PL" smtClean="0"/>
              <a:t>10.09.2025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08D84277-53B0-40DC-893C-DF98285106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4A41D485-1F14-4E7E-BAB2-C3EDFCA766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36635-8A09-41C2-A03A-A514E560E37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526187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BF7FF74F-84C8-4493-BDAD-741A2795057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B57DAD5C-DDAD-4677-84B0-6DDBD4CCB3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43027914-4B3E-450D-94AD-0C8923052D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CA1EB-DAE7-445E-BDD2-141740BBA27A}" type="datetimeFigureOut">
              <a:rPr lang="pl-PL" smtClean="0"/>
              <a:t>10.09.2025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CC202063-C8C6-4305-8FC9-BBD74716BD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0E73CD4D-55AE-42BA-B678-477C976AB5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36635-8A09-41C2-A03A-A514E560E37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6829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175A580-2750-4271-A077-770D8F9AC9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1EA1D906-00D0-4BFE-9002-3E75A6597A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11303A31-220E-4D8D-B5D8-BDA10CA1E4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CA1EB-DAE7-445E-BDD2-141740BBA27A}" type="datetimeFigureOut">
              <a:rPr lang="pl-PL" smtClean="0"/>
              <a:t>10.09.2025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B14C2142-6A4C-47EB-8EEF-1E557D5C3E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786BFD9C-8F68-4B9E-B5DB-36EEDD0CC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36635-8A09-41C2-A03A-A514E560E37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327161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7598542-C859-4CE1-BE8B-4E350AE55F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EF8F0A4C-BA4F-4742-91FD-B617CD2727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72CA1B62-263A-48D4-B609-9B13EAFCEF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CA1EB-DAE7-445E-BDD2-141740BBA27A}" type="datetimeFigureOut">
              <a:rPr lang="pl-PL" smtClean="0"/>
              <a:t>10.09.2025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E71B53A9-4741-4BD6-97F8-B5E67050F6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5EF56BCF-0F8B-41A9-B5A3-7F95FA6F45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36635-8A09-41C2-A03A-A514E560E37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677997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701F221-96E7-481E-A025-E49F512DDA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2B50F790-4FC4-4980-A8A8-167C6751D87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05F1C716-4493-461E-A2ED-E0C327D665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05D6006A-69C5-40DF-9C42-AC2DAE5876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CA1EB-DAE7-445E-BDD2-141740BBA27A}" type="datetimeFigureOut">
              <a:rPr lang="pl-PL" smtClean="0"/>
              <a:t>10.09.2025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FB0B22D3-CF7C-4492-A0E6-7B510BEEE9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ECA1DCB9-3085-43CB-8D32-8BECBBDCA4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36635-8A09-41C2-A03A-A514E560E37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936467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EB308F5-1085-4486-8FAE-CEABBBF015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936B7CA2-F84E-4E8D-89DE-CCE407A10F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53F2A3FD-432A-4965-B2BE-11096E2F63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7D0612C6-5E74-4C60-8F0C-F9D05A7F62B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1A6B1D60-D926-4C61-92A1-5B6C8FFE476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C55FE7B9-C731-4FA2-B129-B0EDA3D21A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CA1EB-DAE7-445E-BDD2-141740BBA27A}" type="datetimeFigureOut">
              <a:rPr lang="pl-PL" smtClean="0"/>
              <a:t>10.09.2025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83019616-C8AF-40F2-8DD7-9B9094F226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499C716E-1F9C-4C53-84EE-ECCECC54AD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36635-8A09-41C2-A03A-A514E560E37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754586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00F425A-21B3-456E-92C7-56D669285F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D71EA488-7BB4-4B7F-B32B-A504D2C0A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CA1EB-DAE7-445E-BDD2-141740BBA27A}" type="datetimeFigureOut">
              <a:rPr lang="pl-PL" smtClean="0"/>
              <a:t>10.09.2025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E8680EC4-17B2-473D-B584-18B04E708E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AF4C4233-EAFB-4178-8A4A-9E5D8F4A3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36635-8A09-41C2-A03A-A514E560E37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427395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9078800F-DB01-4AFE-836B-743BA1E6F4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CA1EB-DAE7-445E-BDD2-141740BBA27A}" type="datetimeFigureOut">
              <a:rPr lang="pl-PL" smtClean="0"/>
              <a:t>10.09.2025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272132B9-45FB-4171-A2EB-52941CA63D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3D4874EC-9F08-4CD5-ACFE-F4DC324669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36635-8A09-41C2-A03A-A514E560E37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466025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AE96D2D-541E-48E6-AAB9-41030E2276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81279889-971E-4C00-B3C6-4C48C990C5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C427DD03-7841-4A59-A12C-1FDF656B1E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7A425E80-7AA3-4DE0-B911-5935C32F50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CA1EB-DAE7-445E-BDD2-141740BBA27A}" type="datetimeFigureOut">
              <a:rPr lang="pl-PL" smtClean="0"/>
              <a:t>10.09.2025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CA8D8473-BE51-4C58-9183-41EFFA17C3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8DD7DCFF-A463-433B-982A-9F138D40FC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36635-8A09-41C2-A03A-A514E560E37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93585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F53B27E-FAA4-4A4D-9C52-63091E5828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FEE97049-501A-471A-BA01-A623BFC8D23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2B1D3BF7-5D16-47E1-AB64-BE36167DBD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FECBFC5B-94F9-4064-8216-12E7997DDE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CA1EB-DAE7-445E-BDD2-141740BBA27A}" type="datetimeFigureOut">
              <a:rPr lang="pl-PL" smtClean="0"/>
              <a:t>10.09.2025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900A1526-C9A7-4F1D-8DD2-69A465C6A8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5CD71B4F-4A29-41F3-B845-A25A2BC2DD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36635-8A09-41C2-A03A-A514E560E37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783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34BC99E1-9219-4568-9534-FA434AAF8D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81A7CA34-09A5-4F13-A503-B751F115D2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9D1F0E3A-CF47-49FA-B83E-9AFA702477C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1CA1EB-DAE7-445E-BDD2-141740BBA27A}" type="datetimeFigureOut">
              <a:rPr lang="pl-PL" smtClean="0"/>
              <a:t>10.09.2025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0B812FAD-0C25-415A-803B-3810BF7D7E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0EF5EA99-8A91-4298-A75A-C54713F7C6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236635-8A09-41C2-A03A-A514E560E37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61385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/>
          <p:cNvSpPr/>
          <p:nvPr/>
        </p:nvSpPr>
        <p:spPr>
          <a:xfrm>
            <a:off x="1175657" y="1210491"/>
            <a:ext cx="11016344" cy="5647509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bg1"/>
              </a:solidFill>
            </a:endParaRPr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0B7B7126-2F27-4980-9108-52A3FC619D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77041" y="1638300"/>
            <a:ext cx="9885871" cy="2335888"/>
          </a:xfrm>
        </p:spPr>
        <p:txBody>
          <a:bodyPr anchor="ctr"/>
          <a:lstStyle/>
          <a:p>
            <a:r>
              <a:rPr lang="pl-PL" dirty="0" smtClean="0">
                <a:solidFill>
                  <a:schemeClr val="bg1"/>
                </a:solidFill>
              </a:rPr>
              <a:t>Tytuł prezentacji</a:t>
            </a:r>
            <a:endParaRPr lang="pl-PL" dirty="0">
              <a:solidFill>
                <a:schemeClr val="bg1"/>
              </a:solidFill>
            </a:endParaRP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EC25F97F-7367-4508-B5DC-55A322F879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80061" y="4649127"/>
            <a:ext cx="9229169" cy="1655762"/>
          </a:xfrm>
        </p:spPr>
        <p:txBody>
          <a:bodyPr>
            <a:normAutofit lnSpcReduction="10000"/>
          </a:bodyPr>
          <a:lstStyle/>
          <a:p>
            <a:r>
              <a:rPr lang="pl-PL" sz="2400" dirty="0" smtClean="0">
                <a:solidFill>
                  <a:schemeClr val="bg1"/>
                </a:solidFill>
                <a:latin typeface="+mj-lt"/>
              </a:rPr>
              <a:t>Autor prezentacji</a:t>
            </a:r>
          </a:p>
          <a:p>
            <a:r>
              <a:rPr lang="pl-PL" dirty="0" smtClean="0">
                <a:solidFill>
                  <a:schemeClr val="bg1"/>
                </a:solidFill>
                <a:latin typeface="+mj-lt"/>
              </a:rPr>
              <a:t>Wydział Geografii i Studiów Regionalnych</a:t>
            </a:r>
          </a:p>
          <a:p>
            <a:r>
              <a:rPr lang="pl-PL" sz="1500" dirty="0" smtClean="0">
                <a:solidFill>
                  <a:schemeClr val="bg1"/>
                </a:solidFill>
                <a:latin typeface="+mj-lt"/>
              </a:rPr>
              <a:t>Katedra</a:t>
            </a:r>
          </a:p>
          <a:p>
            <a:r>
              <a:rPr lang="pl-PL" sz="1500" dirty="0" smtClean="0">
                <a:solidFill>
                  <a:schemeClr val="bg1"/>
                </a:solidFill>
                <a:latin typeface="+mj-lt"/>
              </a:rPr>
              <a:t>Zakład</a:t>
            </a:r>
          </a:p>
          <a:p>
            <a:r>
              <a:rPr lang="pl-PL" sz="1500" dirty="0" smtClean="0">
                <a:solidFill>
                  <a:schemeClr val="bg1"/>
                </a:solidFill>
                <a:latin typeface="+mj-lt"/>
              </a:rPr>
              <a:t>e-mail</a:t>
            </a:r>
            <a:endParaRPr lang="pl-PL" sz="15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60D668B8-E4D2-4EC0-AE0C-BF43016F96B2}"/>
              </a:ext>
            </a:extLst>
          </p:cNvPr>
          <p:cNvSpPr/>
          <p:nvPr/>
        </p:nvSpPr>
        <p:spPr>
          <a:xfrm>
            <a:off x="-1" y="0"/>
            <a:ext cx="1175658" cy="1210491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pSp>
        <p:nvGrpSpPr>
          <p:cNvPr id="7" name="Grupa 6">
            <a:extLst>
              <a:ext uri="{FF2B5EF4-FFF2-40B4-BE49-F238E27FC236}">
                <a16:creationId xmlns:a16="http://schemas.microsoft.com/office/drawing/2014/main" id="{0A7DCCCA-E81F-4858-AA3C-694900C306BC}"/>
              </a:ext>
            </a:extLst>
          </p:cNvPr>
          <p:cNvGrpSpPr/>
          <p:nvPr/>
        </p:nvGrpSpPr>
        <p:grpSpPr>
          <a:xfrm>
            <a:off x="142496" y="5573486"/>
            <a:ext cx="1040531" cy="685188"/>
            <a:chOff x="1114173" y="5309818"/>
            <a:chExt cx="1376511" cy="901261"/>
          </a:xfrm>
        </p:grpSpPr>
        <p:sp>
          <p:nvSpPr>
            <p:cNvPr id="12" name="pole tekstowe 11">
              <a:extLst>
                <a:ext uri="{FF2B5EF4-FFF2-40B4-BE49-F238E27FC236}">
                  <a16:creationId xmlns:a16="http://schemas.microsoft.com/office/drawing/2014/main" id="{79511FE2-B66A-4B1C-A0D3-3E9372604A3B}"/>
                </a:ext>
              </a:extLst>
            </p:cNvPr>
            <p:cNvSpPr txBox="1"/>
            <p:nvPr/>
          </p:nvSpPr>
          <p:spPr>
            <a:xfrm>
              <a:off x="1294254" y="5309818"/>
              <a:ext cx="1196430" cy="9012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pl-PL" sz="1000" dirty="0">
                  <a:latin typeface="Arial Narrow" panose="020B0606020202030204" pitchFamily="34" charset="0"/>
                </a:rPr>
                <a:t>wgsr.uw.edu.pl</a:t>
              </a:r>
            </a:p>
            <a:p>
              <a:pPr>
                <a:lnSpc>
                  <a:spcPts val="1600"/>
                </a:lnSpc>
              </a:pPr>
              <a:r>
                <a:rPr lang="pl-PL" sz="1000" spc="40" dirty="0" err="1">
                  <a:latin typeface="Arial Narrow" panose="020B0606020202030204" pitchFamily="34" charset="0"/>
                </a:rPr>
                <a:t>wgsruw</a:t>
              </a:r>
              <a:endParaRPr lang="pl-PL" sz="1000" spc="40" dirty="0">
                <a:latin typeface="Arial Narrow" panose="020B0606020202030204" pitchFamily="34" charset="0"/>
              </a:endParaRPr>
            </a:p>
            <a:p>
              <a:pPr>
                <a:lnSpc>
                  <a:spcPts val="1600"/>
                </a:lnSpc>
              </a:pPr>
              <a:r>
                <a:rPr lang="pl-PL" sz="1000" spc="40" dirty="0" err="1">
                  <a:latin typeface="Arial Narrow" panose="020B0606020202030204" pitchFamily="34" charset="0"/>
                </a:rPr>
                <a:t>wgsruw</a:t>
              </a:r>
              <a:endParaRPr lang="pl-PL" sz="1000" spc="40" dirty="0">
                <a:latin typeface="Arial Narrow" panose="020B0606020202030204" pitchFamily="34" charset="0"/>
              </a:endParaRPr>
            </a:p>
          </p:txBody>
        </p:sp>
        <p:grpSp>
          <p:nvGrpSpPr>
            <p:cNvPr id="6" name="Grupa 5">
              <a:extLst>
                <a:ext uri="{FF2B5EF4-FFF2-40B4-BE49-F238E27FC236}">
                  <a16:creationId xmlns:a16="http://schemas.microsoft.com/office/drawing/2014/main" id="{951F9CD5-022A-4B19-99B8-7E7954F7D357}"/>
                </a:ext>
              </a:extLst>
            </p:cNvPr>
            <p:cNvGrpSpPr/>
            <p:nvPr/>
          </p:nvGrpSpPr>
          <p:grpSpPr>
            <a:xfrm>
              <a:off x="1114173" y="5408614"/>
              <a:ext cx="208800" cy="761370"/>
              <a:chOff x="1114173" y="5408614"/>
              <a:chExt cx="208800" cy="761370"/>
            </a:xfrm>
          </p:grpSpPr>
          <p:pic>
            <p:nvPicPr>
              <p:cNvPr id="14" name="Obraz 13">
                <a:extLst>
                  <a:ext uri="{FF2B5EF4-FFF2-40B4-BE49-F238E27FC236}">
                    <a16:creationId xmlns:a16="http://schemas.microsoft.com/office/drawing/2014/main" id="{CA341132-8156-46D9-B79F-420DBDF9634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hq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14173" y="5408614"/>
                <a:ext cx="208800" cy="208800"/>
              </a:xfrm>
              <a:prstGeom prst="rect">
                <a:avLst/>
              </a:prstGeom>
            </p:spPr>
          </p:pic>
          <p:pic>
            <p:nvPicPr>
              <p:cNvPr id="16" name="Obraz 15">
                <a:extLst>
                  <a:ext uri="{FF2B5EF4-FFF2-40B4-BE49-F238E27FC236}">
                    <a16:creationId xmlns:a16="http://schemas.microsoft.com/office/drawing/2014/main" id="{D3FD80EA-FA4C-4EE6-B441-6A51E020C94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hq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33223" y="5691870"/>
                <a:ext cx="180000" cy="180000"/>
              </a:xfrm>
              <a:prstGeom prst="rect">
                <a:avLst/>
              </a:prstGeom>
            </p:spPr>
          </p:pic>
          <p:pic>
            <p:nvPicPr>
              <p:cNvPr id="5" name="Obraz 4">
                <a:extLst>
                  <a:ext uri="{FF2B5EF4-FFF2-40B4-BE49-F238E27FC236}">
                    <a16:creationId xmlns:a16="http://schemas.microsoft.com/office/drawing/2014/main" id="{1C34D82E-C420-4D9A-83E6-5AA0635BD1D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hq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18827" y="5968777"/>
                <a:ext cx="201600" cy="201207"/>
              </a:xfrm>
              <a:prstGeom prst="rect">
                <a:avLst/>
              </a:prstGeom>
            </p:spPr>
          </p:pic>
        </p:grpSp>
      </p:grpSp>
      <p:sp>
        <p:nvSpPr>
          <p:cNvPr id="9" name="Trójkąt prostokątny 8">
            <a:extLst>
              <a:ext uri="{FF2B5EF4-FFF2-40B4-BE49-F238E27FC236}">
                <a16:creationId xmlns:a16="http://schemas.microsoft.com/office/drawing/2014/main" id="{02297AB3-7619-4E90-BFFD-FC0823C5CA8B}"/>
              </a:ext>
            </a:extLst>
          </p:cNvPr>
          <p:cNvSpPr/>
          <p:nvPr/>
        </p:nvSpPr>
        <p:spPr>
          <a:xfrm rot="16200000">
            <a:off x="11589096" y="6255095"/>
            <a:ext cx="610386" cy="595423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7" name="Obraz 16">
            <a:extLst>
              <a:ext uri="{FF2B5EF4-FFF2-40B4-BE49-F238E27FC236}">
                <a16:creationId xmlns:a16="http://schemas.microsoft.com/office/drawing/2014/main" id="{2F2FA6FD-05CF-4082-8B4F-2F49C9985F9F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-2276"/>
          <a:stretch/>
        </p:blipFill>
        <p:spPr>
          <a:xfrm>
            <a:off x="1368076" y="183320"/>
            <a:ext cx="2207340" cy="888689"/>
          </a:xfrm>
          <a:prstGeom prst="rect">
            <a:avLst/>
          </a:prstGeom>
        </p:spPr>
      </p:pic>
      <p:pic>
        <p:nvPicPr>
          <p:cNvPr id="8" name="Obraz 7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432" t="-861" b="-739"/>
          <a:stretch/>
        </p:blipFill>
        <p:spPr>
          <a:xfrm>
            <a:off x="4211968" y="189416"/>
            <a:ext cx="2998729" cy="880431"/>
          </a:xfrm>
          <a:prstGeom prst="rect">
            <a:avLst/>
          </a:prstGeom>
        </p:spPr>
      </p:pic>
      <p:sp>
        <p:nvSpPr>
          <p:cNvPr id="13" name="Prostokąt 12"/>
          <p:cNvSpPr/>
          <p:nvPr/>
        </p:nvSpPr>
        <p:spPr>
          <a:xfrm>
            <a:off x="8042938" y="183320"/>
            <a:ext cx="3610084" cy="883972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0" name="Prostokąt 9"/>
          <p:cNvSpPr/>
          <p:nvPr/>
        </p:nvSpPr>
        <p:spPr>
          <a:xfrm>
            <a:off x="8951741" y="420579"/>
            <a:ext cx="15430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dirty="0" smtClean="0"/>
              <a:t>Logo jednostki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29588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563E06B-5B71-4C31-8931-13956A1624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7098" y="288927"/>
            <a:ext cx="10282477" cy="1311273"/>
          </a:xfrm>
        </p:spPr>
        <p:txBody>
          <a:bodyPr/>
          <a:lstStyle/>
          <a:p>
            <a:r>
              <a:rPr lang="pl-PL" dirty="0" smtClean="0">
                <a:solidFill>
                  <a:schemeClr val="accent1">
                    <a:lumMod val="50000"/>
                  </a:schemeClr>
                </a:solidFill>
              </a:rPr>
              <a:t>Tytuł </a:t>
            </a:r>
            <a:endParaRPr lang="pl-PL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Prostokąt 3">
            <a:extLst>
              <a:ext uri="{FF2B5EF4-FFF2-40B4-BE49-F238E27FC236}">
                <a16:creationId xmlns:a16="http://schemas.microsoft.com/office/drawing/2014/main" id="{60D668B8-E4D2-4EC0-AE0C-BF43016F96B2}"/>
              </a:ext>
            </a:extLst>
          </p:cNvPr>
          <p:cNvSpPr/>
          <p:nvPr/>
        </p:nvSpPr>
        <p:spPr>
          <a:xfrm>
            <a:off x="-1" y="0"/>
            <a:ext cx="1271452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9" name="Symbol zastępczy zawartości 8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7783"/>
          <a:stretch/>
        </p:blipFill>
        <p:spPr>
          <a:xfrm>
            <a:off x="285646" y="226003"/>
            <a:ext cx="767207" cy="1027202"/>
          </a:xfrm>
        </p:spPr>
      </p:pic>
      <p:sp>
        <p:nvSpPr>
          <p:cNvPr id="11" name="pole tekstowe 10"/>
          <p:cNvSpPr txBox="1"/>
          <p:nvPr/>
        </p:nvSpPr>
        <p:spPr>
          <a:xfrm>
            <a:off x="-1" y="1361673"/>
            <a:ext cx="1271452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700" spc="10" dirty="0" smtClean="0">
                <a:solidFill>
                  <a:schemeClr val="bg1"/>
                </a:solidFill>
                <a:latin typeface="Adobe Devanagari" panose="02040503050201020203" pitchFamily="18" charset="0"/>
                <a:cs typeface="Adobe Devanagari" panose="02040503050201020203" pitchFamily="18" charset="0"/>
              </a:rPr>
              <a:t>WYDZIAŁ GEOGRAFII </a:t>
            </a:r>
          </a:p>
          <a:p>
            <a:pPr algn="ctr"/>
            <a:r>
              <a:rPr lang="pl-PL" sz="700" spc="10" dirty="0" smtClean="0">
                <a:solidFill>
                  <a:schemeClr val="bg1"/>
                </a:solidFill>
                <a:latin typeface="Adobe Devanagari" panose="02040503050201020203" pitchFamily="18" charset="0"/>
                <a:cs typeface="Adobe Devanagari" panose="02040503050201020203" pitchFamily="18" charset="0"/>
              </a:rPr>
              <a:t>I STUDIÓW REGIONALNYCH</a:t>
            </a:r>
          </a:p>
          <a:p>
            <a:pPr algn="ctr"/>
            <a:r>
              <a:rPr lang="pl-PL" sz="800" spc="10" dirty="0" smtClean="0">
                <a:solidFill>
                  <a:schemeClr val="bg1"/>
                </a:solidFill>
                <a:latin typeface="Adobe Devanagari" panose="02040503050201020203" pitchFamily="18" charset="0"/>
                <a:cs typeface="Adobe Devanagari" panose="02040503050201020203" pitchFamily="18" charset="0"/>
              </a:rPr>
              <a:t>Uniwersytet Warszawski</a:t>
            </a:r>
            <a:endParaRPr lang="pl-PL" sz="800" spc="10" dirty="0">
              <a:solidFill>
                <a:schemeClr val="bg1"/>
              </a:solidFill>
              <a:latin typeface="Adobe Devanagari" panose="02040503050201020203" pitchFamily="18" charset="0"/>
              <a:cs typeface="Adobe Devanagari" panose="02040503050201020203" pitchFamily="18" charset="0"/>
            </a:endParaRPr>
          </a:p>
        </p:txBody>
      </p:sp>
      <p:sp>
        <p:nvSpPr>
          <p:cNvPr id="6" name="Trójkąt prostokątny 5">
            <a:extLst>
              <a:ext uri="{FF2B5EF4-FFF2-40B4-BE49-F238E27FC236}">
                <a16:creationId xmlns:a16="http://schemas.microsoft.com/office/drawing/2014/main" id="{02297AB3-7619-4E90-BFFD-FC0823C5CA8B}"/>
              </a:ext>
            </a:extLst>
          </p:cNvPr>
          <p:cNvSpPr/>
          <p:nvPr/>
        </p:nvSpPr>
        <p:spPr>
          <a:xfrm rot="16200000">
            <a:off x="11589096" y="6255095"/>
            <a:ext cx="610386" cy="595423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51738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1-EN-panorama" id="{18FA6635-65F1-4D42-A81E-D1E18F5229B1}" vid="{5A98D73E-A9DE-4797-A990-E9C6BDC6AE3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1-PL-panorama</Template>
  <TotalTime>52</TotalTime>
  <Words>25</Words>
  <Application>Microsoft Office PowerPoint</Application>
  <PresentationFormat>Panoramiczny</PresentationFormat>
  <Paragraphs>14</Paragraphs>
  <Slides>2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5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2</vt:i4>
      </vt:variant>
    </vt:vector>
  </HeadingPairs>
  <TitlesOfParts>
    <vt:vector size="8" baseType="lpstr">
      <vt:lpstr>Adobe Devanagari</vt:lpstr>
      <vt:lpstr>Arial</vt:lpstr>
      <vt:lpstr>Arial Narrow</vt:lpstr>
      <vt:lpstr>Calibri</vt:lpstr>
      <vt:lpstr>Calibri Light</vt:lpstr>
      <vt:lpstr>Motyw pakietu Office</vt:lpstr>
      <vt:lpstr>Tytuł prezentacji</vt:lpstr>
      <vt:lpstr>Tytuł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Jarek</dc:creator>
  <cp:lastModifiedBy>Jarek</cp:lastModifiedBy>
  <cp:revision>8</cp:revision>
  <dcterms:created xsi:type="dcterms:W3CDTF">2025-09-10T06:56:54Z</dcterms:created>
  <dcterms:modified xsi:type="dcterms:W3CDTF">2025-09-10T08:08:04Z</dcterms:modified>
</cp:coreProperties>
</file>